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3" r:id="rId8"/>
    <p:sldId id="262" r:id="rId9"/>
  </p:sldIdLst>
  <p:sldSz cx="9144000" cy="6858000" type="screen4x3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57" autoAdjust="0"/>
  </p:normalViewPr>
  <p:slideViewPr>
    <p:cSldViewPr snapToGrid="0">
      <p:cViewPr varScale="1">
        <p:scale>
          <a:sx n="51" d="100"/>
          <a:sy n="51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20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60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76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78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3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00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20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23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1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29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53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6464-2FFE-4476-AE90-208FAF6A96E7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A522-08E7-4C07-BD1A-2E4BBA762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473AA8-9264-49DD-BEE6-9DA0DE153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0"/>
            <a:ext cx="7410450" cy="55686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D17E5A-7C7A-4F12-A504-C3807ABFC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2" y="5429250"/>
            <a:ext cx="3575924" cy="5143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8B87485-C4C1-462F-8C9F-66553D5D6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87" y="5943600"/>
            <a:ext cx="3098426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56B7E2-2FA9-4BE1-8653-EDD7E8387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3"/>
            <a:ext cx="4493721" cy="56602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EDF8496-F493-415B-9CD2-98AEB947E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903"/>
            <a:ext cx="4493721" cy="56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F3F0749-33F6-42B5-97C1-04037F8F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309562"/>
            <a:ext cx="8086725" cy="631983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29D27FB-34E5-4471-9E5E-146963603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9562"/>
            <a:ext cx="4052888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8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4A65205-8960-485B-97CA-8DDC15F3C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9049"/>
            <a:ext cx="7343775" cy="34099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041BC4F-AEB0-4145-B61A-F04F31811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3448050"/>
            <a:ext cx="7058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46AC614-F369-4140-8A00-F1CFCDC7D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238125"/>
            <a:ext cx="7058025" cy="222884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4881D24-8E91-454E-BD0D-1FFFB7F1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5553" y="-28576"/>
            <a:ext cx="4152899" cy="914400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16FF091-A23D-49B8-A477-435BE55B0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1577749"/>
            <a:ext cx="7058025" cy="8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99AEEFA-A431-4022-A2E4-0F606879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47650"/>
            <a:ext cx="7734300" cy="65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184AF3-199F-4FD7-B371-67D6987F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5" y="4195763"/>
            <a:ext cx="2405063" cy="24193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FC824FC-075C-4576-BB4E-E3978907A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42887"/>
            <a:ext cx="4352925" cy="56864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6B70F3-117A-49D7-A281-1A9CA5D6C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6" y="242887"/>
            <a:ext cx="2405063" cy="39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3B0B13-814C-43B1-A44A-150D83BCC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8382000" cy="64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K</cp:lastModifiedBy>
  <cp:revision>55</cp:revision>
  <cp:lastPrinted>2022-10-29T06:35:16Z</cp:lastPrinted>
  <dcterms:created xsi:type="dcterms:W3CDTF">2020-06-18T05:46:52Z</dcterms:created>
  <dcterms:modified xsi:type="dcterms:W3CDTF">2023-09-27T04:44:40Z</dcterms:modified>
</cp:coreProperties>
</file>